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60" r:id="rId4"/>
    <p:sldId id="261" r:id="rId5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622DA-23A4-48D5-BDA8-A48E79B4F7EF}" v="168" dt="2022-03-08T19:22:53.7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C93622DA-23A4-48D5-BDA8-A48E79B4F7EF}"/>
    <pc:docChg chg="custSel addSld delSld modSld sldOrd">
      <pc:chgData name="Karen Hancock" userId="db2644ed-97fc-46e1-8fac-6858fa2e43b1" providerId="ADAL" clId="{C93622DA-23A4-48D5-BDA8-A48E79B4F7EF}" dt="2022-03-08T19:30:03.731" v="2832" actId="465"/>
      <pc:docMkLst>
        <pc:docMk/>
      </pc:docMkLst>
      <pc:sldChg chg="modSp mod">
        <pc:chgData name="Karen Hancock" userId="db2644ed-97fc-46e1-8fac-6858fa2e43b1" providerId="ADAL" clId="{C93622DA-23A4-48D5-BDA8-A48E79B4F7EF}" dt="2022-03-08T19:30:03.731" v="2832" actId="465"/>
        <pc:sldMkLst>
          <pc:docMk/>
          <pc:sldMk cId="520820205" sldId="256"/>
        </pc:sldMkLst>
        <pc:spChg chg="mod">
          <ac:chgData name="Karen Hancock" userId="db2644ed-97fc-46e1-8fac-6858fa2e43b1" providerId="ADAL" clId="{C93622DA-23A4-48D5-BDA8-A48E79B4F7EF}" dt="2022-03-08T19:29:51.339" v="2829" actId="255"/>
          <ac:spMkLst>
            <pc:docMk/>
            <pc:sldMk cId="520820205" sldId="256"/>
            <ac:spMk id="4" creationId="{C4A56568-A146-40F0-9E44-D2592276FF66}"/>
          </ac:spMkLst>
        </pc:spChg>
        <pc:spChg chg="mod">
          <ac:chgData name="Karen Hancock" userId="db2644ed-97fc-46e1-8fac-6858fa2e43b1" providerId="ADAL" clId="{C93622DA-23A4-48D5-BDA8-A48E79B4F7EF}" dt="2022-03-08T19:29:55.181" v="2830" actId="14100"/>
          <ac:spMkLst>
            <pc:docMk/>
            <pc:sldMk cId="520820205" sldId="256"/>
            <ac:spMk id="5" creationId="{4953CB26-A363-41C8-8764-C5ECCD70C863}"/>
          </ac:spMkLst>
        </pc:spChg>
        <pc:spChg chg="mod">
          <ac:chgData name="Karen Hancock" userId="db2644ed-97fc-46e1-8fac-6858fa2e43b1" providerId="ADAL" clId="{C93622DA-23A4-48D5-BDA8-A48E79B4F7EF}" dt="2022-03-08T19:30:03.731" v="2832" actId="465"/>
          <ac:spMkLst>
            <pc:docMk/>
            <pc:sldMk cId="520820205" sldId="256"/>
            <ac:spMk id="8" creationId="{682B731E-5610-420B-9D2D-7E53FFABAFF1}"/>
          </ac:spMkLst>
        </pc:spChg>
        <pc:spChg chg="mod">
          <ac:chgData name="Karen Hancock" userId="db2644ed-97fc-46e1-8fac-6858fa2e43b1" providerId="ADAL" clId="{C93622DA-23A4-48D5-BDA8-A48E79B4F7EF}" dt="2022-03-08T19:29:57.819" v="2831" actId="1076"/>
          <ac:spMkLst>
            <pc:docMk/>
            <pc:sldMk cId="520820205" sldId="256"/>
            <ac:spMk id="10" creationId="{34C53418-8131-4F75-B86E-6BF64526CAD7}"/>
          </ac:spMkLst>
        </pc:spChg>
        <pc:spChg chg="mod">
          <ac:chgData name="Karen Hancock" userId="db2644ed-97fc-46e1-8fac-6858fa2e43b1" providerId="ADAL" clId="{C93622DA-23A4-48D5-BDA8-A48E79B4F7EF}" dt="2022-03-08T19:30:03.731" v="2832" actId="465"/>
          <ac:spMkLst>
            <pc:docMk/>
            <pc:sldMk cId="520820205" sldId="256"/>
            <ac:spMk id="12" creationId="{E6266AAF-B8FC-4CAA-A6FA-2E4A87958782}"/>
          </ac:spMkLst>
        </pc:spChg>
        <pc:spChg chg="mod">
          <ac:chgData name="Karen Hancock" userId="db2644ed-97fc-46e1-8fac-6858fa2e43b1" providerId="ADAL" clId="{C93622DA-23A4-48D5-BDA8-A48E79B4F7EF}" dt="2022-03-08T19:29:51.339" v="2829" actId="255"/>
          <ac:spMkLst>
            <pc:docMk/>
            <pc:sldMk cId="520820205" sldId="256"/>
            <ac:spMk id="15" creationId="{9B94AA8D-14D8-4347-B1E4-8FF31AF598C9}"/>
          </ac:spMkLst>
        </pc:spChg>
      </pc:sldChg>
      <pc:sldChg chg="delSp modSp del mod">
        <pc:chgData name="Karen Hancock" userId="db2644ed-97fc-46e1-8fac-6858fa2e43b1" providerId="ADAL" clId="{C93622DA-23A4-48D5-BDA8-A48E79B4F7EF}" dt="2022-03-08T19:27:42.174" v="2824" actId="2696"/>
        <pc:sldMkLst>
          <pc:docMk/>
          <pc:sldMk cId="950171812" sldId="257"/>
        </pc:sldMkLst>
        <pc:spChg chg="del">
          <ac:chgData name="Karen Hancock" userId="db2644ed-97fc-46e1-8fac-6858fa2e43b1" providerId="ADAL" clId="{C93622DA-23A4-48D5-BDA8-A48E79B4F7EF}" dt="2022-03-08T18:59:59.595" v="189" actId="21"/>
          <ac:spMkLst>
            <pc:docMk/>
            <pc:sldMk cId="950171812" sldId="257"/>
            <ac:spMk id="4" creationId="{EE606538-3541-4FFD-BA89-1C3ECFE7320C}"/>
          </ac:spMkLst>
        </pc:spChg>
        <pc:spChg chg="del mod">
          <ac:chgData name="Karen Hancock" userId="db2644ed-97fc-46e1-8fac-6858fa2e43b1" providerId="ADAL" clId="{C93622DA-23A4-48D5-BDA8-A48E79B4F7EF}" dt="2022-03-08T18:59:59.595" v="189" actId="21"/>
          <ac:spMkLst>
            <pc:docMk/>
            <pc:sldMk cId="950171812" sldId="257"/>
            <ac:spMk id="5" creationId="{C236D873-C696-438C-A09D-E15F4DBC26BB}"/>
          </ac:spMkLst>
        </pc:spChg>
        <pc:spChg chg="del">
          <ac:chgData name="Karen Hancock" userId="db2644ed-97fc-46e1-8fac-6858fa2e43b1" providerId="ADAL" clId="{C93622DA-23A4-48D5-BDA8-A48E79B4F7EF}" dt="2022-03-08T18:59:59.595" v="189" actId="21"/>
          <ac:spMkLst>
            <pc:docMk/>
            <pc:sldMk cId="950171812" sldId="257"/>
            <ac:spMk id="7" creationId="{4049F4A8-683C-4F6F-A9BC-2B60A88B4224}"/>
          </ac:spMkLst>
        </pc:spChg>
      </pc:sldChg>
      <pc:sldChg chg="addSp delSp modSp mod ord">
        <pc:chgData name="Karen Hancock" userId="db2644ed-97fc-46e1-8fac-6858fa2e43b1" providerId="ADAL" clId="{C93622DA-23A4-48D5-BDA8-A48E79B4F7EF}" dt="2022-03-08T19:27:47.575" v="2825" actId="478"/>
        <pc:sldMkLst>
          <pc:docMk/>
          <pc:sldMk cId="3099989035" sldId="258"/>
        </pc:sldMkLst>
        <pc:spChg chg="del">
          <ac:chgData name="Karen Hancock" userId="db2644ed-97fc-46e1-8fac-6858fa2e43b1" providerId="ADAL" clId="{C93622DA-23A4-48D5-BDA8-A48E79B4F7EF}" dt="2022-03-08T19:10:30.615" v="1281" actId="478"/>
          <ac:spMkLst>
            <pc:docMk/>
            <pc:sldMk cId="3099989035" sldId="258"/>
            <ac:spMk id="4" creationId="{EE606538-3541-4FFD-BA89-1C3ECFE7320C}"/>
          </ac:spMkLst>
        </pc:spChg>
        <pc:spChg chg="mod">
          <ac:chgData name="Karen Hancock" userId="db2644ed-97fc-46e1-8fac-6858fa2e43b1" providerId="ADAL" clId="{C93622DA-23A4-48D5-BDA8-A48E79B4F7EF}" dt="2022-03-08T19:10:35.637" v="1283" actId="1076"/>
          <ac:spMkLst>
            <pc:docMk/>
            <pc:sldMk cId="3099989035" sldId="258"/>
            <ac:spMk id="5" creationId="{C236D873-C696-438C-A09D-E15F4DBC26BB}"/>
          </ac:spMkLst>
        </pc:spChg>
        <pc:spChg chg="add del mod">
          <ac:chgData name="Karen Hancock" userId="db2644ed-97fc-46e1-8fac-6858fa2e43b1" providerId="ADAL" clId="{C93622DA-23A4-48D5-BDA8-A48E79B4F7EF}" dt="2022-03-08T19:00:04.938" v="191"/>
          <ac:spMkLst>
            <pc:docMk/>
            <pc:sldMk cId="3099989035" sldId="258"/>
            <ac:spMk id="6" creationId="{26BAB5B6-3FAE-4A16-9A5A-ED74A2B59BFF}"/>
          </ac:spMkLst>
        </pc:spChg>
        <pc:spChg chg="add del mod">
          <ac:chgData name="Karen Hancock" userId="db2644ed-97fc-46e1-8fac-6858fa2e43b1" providerId="ADAL" clId="{C93622DA-23A4-48D5-BDA8-A48E79B4F7EF}" dt="2022-03-08T19:00:04.938" v="191"/>
          <ac:spMkLst>
            <pc:docMk/>
            <pc:sldMk cId="3099989035" sldId="258"/>
            <ac:spMk id="9" creationId="{961A628E-5DCB-4833-9B6D-622FB3E18319}"/>
          </ac:spMkLst>
        </pc:spChg>
        <pc:spChg chg="add del mod">
          <ac:chgData name="Karen Hancock" userId="db2644ed-97fc-46e1-8fac-6858fa2e43b1" providerId="ADAL" clId="{C93622DA-23A4-48D5-BDA8-A48E79B4F7EF}" dt="2022-03-08T19:00:04.938" v="191"/>
          <ac:spMkLst>
            <pc:docMk/>
            <pc:sldMk cId="3099989035" sldId="258"/>
            <ac:spMk id="10" creationId="{17E43620-456B-4BDA-B1A6-93549FD22B8A}"/>
          </ac:spMkLst>
        </pc:spChg>
        <pc:spChg chg="add mod">
          <ac:chgData name="Karen Hancock" userId="db2644ed-97fc-46e1-8fac-6858fa2e43b1" providerId="ADAL" clId="{C93622DA-23A4-48D5-BDA8-A48E79B4F7EF}" dt="2022-03-08T19:00:40.484" v="203" actId="1076"/>
          <ac:spMkLst>
            <pc:docMk/>
            <pc:sldMk cId="3099989035" sldId="258"/>
            <ac:spMk id="11" creationId="{817234A4-3368-4FF7-A75A-3C93C4EB6438}"/>
          </ac:spMkLst>
        </pc:spChg>
        <pc:spChg chg="add del mod">
          <ac:chgData name="Karen Hancock" userId="db2644ed-97fc-46e1-8fac-6858fa2e43b1" providerId="ADAL" clId="{C93622DA-23A4-48D5-BDA8-A48E79B4F7EF}" dt="2022-03-08T19:10:31.795" v="1282" actId="478"/>
          <ac:spMkLst>
            <pc:docMk/>
            <pc:sldMk cId="3099989035" sldId="258"/>
            <ac:spMk id="12" creationId="{CCA97BF0-186F-408F-97E6-BC61C86FBDF1}"/>
          </ac:spMkLst>
        </pc:spChg>
        <pc:spChg chg="add mod">
          <ac:chgData name="Karen Hancock" userId="db2644ed-97fc-46e1-8fac-6858fa2e43b1" providerId="ADAL" clId="{C93622DA-23A4-48D5-BDA8-A48E79B4F7EF}" dt="2022-03-08T19:10:38.769" v="1284" actId="1076"/>
          <ac:spMkLst>
            <pc:docMk/>
            <pc:sldMk cId="3099989035" sldId="258"/>
            <ac:spMk id="13" creationId="{2405E33E-E13D-4722-88F6-4CD8FF7F6D0C}"/>
          </ac:spMkLst>
        </pc:spChg>
        <pc:picChg chg="del">
          <ac:chgData name="Karen Hancock" userId="db2644ed-97fc-46e1-8fac-6858fa2e43b1" providerId="ADAL" clId="{C93622DA-23A4-48D5-BDA8-A48E79B4F7EF}" dt="2022-03-08T19:27:47.575" v="2825" actId="478"/>
          <ac:picMkLst>
            <pc:docMk/>
            <pc:sldMk cId="3099989035" sldId="258"/>
            <ac:picMk id="8" creationId="{1DAAB0FC-B2AD-45BC-962F-A03AC81B1E8B}"/>
          </ac:picMkLst>
        </pc:picChg>
      </pc:sldChg>
      <pc:sldChg chg="modSp add del mod">
        <pc:chgData name="Karen Hancock" userId="db2644ed-97fc-46e1-8fac-6858fa2e43b1" providerId="ADAL" clId="{C93622DA-23A4-48D5-BDA8-A48E79B4F7EF}" dt="2022-03-08T19:09:16.238" v="1088" actId="2696"/>
        <pc:sldMkLst>
          <pc:docMk/>
          <pc:sldMk cId="1112162003" sldId="259"/>
        </pc:sldMkLst>
        <pc:spChg chg="mod">
          <ac:chgData name="Karen Hancock" userId="db2644ed-97fc-46e1-8fac-6858fa2e43b1" providerId="ADAL" clId="{C93622DA-23A4-48D5-BDA8-A48E79B4F7EF}" dt="2022-03-08T19:02:16.465" v="214" actId="20577"/>
          <ac:spMkLst>
            <pc:docMk/>
            <pc:sldMk cId="1112162003" sldId="259"/>
            <ac:spMk id="4" creationId="{EE606538-3541-4FFD-BA89-1C3ECFE7320C}"/>
          </ac:spMkLst>
        </pc:spChg>
        <pc:spChg chg="mod">
          <ac:chgData name="Karen Hancock" userId="db2644ed-97fc-46e1-8fac-6858fa2e43b1" providerId="ADAL" clId="{C93622DA-23A4-48D5-BDA8-A48E79B4F7EF}" dt="2022-03-08T19:00:59.033" v="206" actId="20577"/>
          <ac:spMkLst>
            <pc:docMk/>
            <pc:sldMk cId="1112162003" sldId="259"/>
            <ac:spMk id="7" creationId="{4049F4A8-683C-4F6F-A9BC-2B60A88B4224}"/>
          </ac:spMkLst>
        </pc:spChg>
        <pc:spChg chg="mod">
          <ac:chgData name="Karen Hancock" userId="db2644ed-97fc-46e1-8fac-6858fa2e43b1" providerId="ADAL" clId="{C93622DA-23A4-48D5-BDA8-A48E79B4F7EF}" dt="2022-03-08T19:02:22.554" v="216" actId="20577"/>
          <ac:spMkLst>
            <pc:docMk/>
            <pc:sldMk cId="1112162003" sldId="259"/>
            <ac:spMk id="11" creationId="{817234A4-3368-4FF7-A75A-3C93C4EB6438}"/>
          </ac:spMkLst>
        </pc:spChg>
        <pc:spChg chg="mod">
          <ac:chgData name="Karen Hancock" userId="db2644ed-97fc-46e1-8fac-6858fa2e43b1" providerId="ADAL" clId="{C93622DA-23A4-48D5-BDA8-A48E79B4F7EF}" dt="2022-03-08T19:02:27.376" v="226" actId="20577"/>
          <ac:spMkLst>
            <pc:docMk/>
            <pc:sldMk cId="1112162003" sldId="259"/>
            <ac:spMk id="12" creationId="{CCA97BF0-186F-408F-97E6-BC61C86FBDF1}"/>
          </ac:spMkLst>
        </pc:spChg>
      </pc:sldChg>
      <pc:sldChg chg="delSp modSp add mod">
        <pc:chgData name="Karen Hancock" userId="db2644ed-97fc-46e1-8fac-6858fa2e43b1" providerId="ADAL" clId="{C93622DA-23A4-48D5-BDA8-A48E79B4F7EF}" dt="2022-03-08T19:27:49.911" v="2826" actId="478"/>
        <pc:sldMkLst>
          <pc:docMk/>
          <pc:sldMk cId="1508412328" sldId="260"/>
        </pc:sldMkLst>
        <pc:spChg chg="del mod">
          <ac:chgData name="Karen Hancock" userId="db2644ed-97fc-46e1-8fac-6858fa2e43b1" providerId="ADAL" clId="{C93622DA-23A4-48D5-BDA8-A48E79B4F7EF}" dt="2022-03-08T19:10:41.720" v="1285" actId="478"/>
          <ac:spMkLst>
            <pc:docMk/>
            <pc:sldMk cId="1508412328" sldId="260"/>
            <ac:spMk id="4" creationId="{EE606538-3541-4FFD-BA89-1C3ECFE7320C}"/>
          </ac:spMkLst>
        </pc:spChg>
        <pc:spChg chg="mod">
          <ac:chgData name="Karen Hancock" userId="db2644ed-97fc-46e1-8fac-6858fa2e43b1" providerId="ADAL" clId="{C93622DA-23A4-48D5-BDA8-A48E79B4F7EF}" dt="2022-03-08T19:07:12.102" v="1085" actId="20577"/>
          <ac:spMkLst>
            <pc:docMk/>
            <pc:sldMk cId="1508412328" sldId="260"/>
            <ac:spMk id="5" creationId="{C236D873-C696-438C-A09D-E15F4DBC26BB}"/>
          </ac:spMkLst>
        </pc:spChg>
        <pc:spChg chg="mod">
          <ac:chgData name="Karen Hancock" userId="db2644ed-97fc-46e1-8fac-6858fa2e43b1" providerId="ADAL" clId="{C93622DA-23A4-48D5-BDA8-A48E79B4F7EF}" dt="2022-03-08T19:07:29.530" v="1087" actId="1076"/>
          <ac:spMkLst>
            <pc:docMk/>
            <pc:sldMk cId="1508412328" sldId="260"/>
            <ac:spMk id="11" creationId="{817234A4-3368-4FF7-A75A-3C93C4EB6438}"/>
          </ac:spMkLst>
        </pc:spChg>
        <pc:spChg chg="del mod">
          <ac:chgData name="Karen Hancock" userId="db2644ed-97fc-46e1-8fac-6858fa2e43b1" providerId="ADAL" clId="{C93622DA-23A4-48D5-BDA8-A48E79B4F7EF}" dt="2022-03-08T19:10:43.535" v="1286" actId="478"/>
          <ac:spMkLst>
            <pc:docMk/>
            <pc:sldMk cId="1508412328" sldId="260"/>
            <ac:spMk id="12" creationId="{CCA97BF0-186F-408F-97E6-BC61C86FBDF1}"/>
          </ac:spMkLst>
        </pc:spChg>
        <pc:spChg chg="mod">
          <ac:chgData name="Karen Hancock" userId="db2644ed-97fc-46e1-8fac-6858fa2e43b1" providerId="ADAL" clId="{C93622DA-23A4-48D5-BDA8-A48E79B4F7EF}" dt="2022-03-08T19:12:42.407" v="1689" actId="20577"/>
          <ac:spMkLst>
            <pc:docMk/>
            <pc:sldMk cId="1508412328" sldId="260"/>
            <ac:spMk id="13" creationId="{2405E33E-E13D-4722-88F6-4CD8FF7F6D0C}"/>
          </ac:spMkLst>
        </pc:spChg>
        <pc:picChg chg="del">
          <ac:chgData name="Karen Hancock" userId="db2644ed-97fc-46e1-8fac-6858fa2e43b1" providerId="ADAL" clId="{C93622DA-23A4-48D5-BDA8-A48E79B4F7EF}" dt="2022-03-08T19:27:49.911" v="2826" actId="478"/>
          <ac:picMkLst>
            <pc:docMk/>
            <pc:sldMk cId="1508412328" sldId="260"/>
            <ac:picMk id="8" creationId="{1DAAB0FC-B2AD-45BC-962F-A03AC81B1E8B}"/>
          </ac:picMkLst>
        </pc:picChg>
      </pc:sldChg>
      <pc:sldChg chg="addSp delSp modSp add mod">
        <pc:chgData name="Karen Hancock" userId="db2644ed-97fc-46e1-8fac-6858fa2e43b1" providerId="ADAL" clId="{C93622DA-23A4-48D5-BDA8-A48E79B4F7EF}" dt="2022-03-08T19:27:54.483" v="2827" actId="313"/>
        <pc:sldMkLst>
          <pc:docMk/>
          <pc:sldMk cId="3475794469" sldId="261"/>
        </pc:sldMkLst>
        <pc:spChg chg="add del mod">
          <ac:chgData name="Karen Hancock" userId="db2644ed-97fc-46e1-8fac-6858fa2e43b1" providerId="ADAL" clId="{C93622DA-23A4-48D5-BDA8-A48E79B4F7EF}" dt="2022-03-08T19:22:45.029" v="1971" actId="478"/>
          <ac:spMkLst>
            <pc:docMk/>
            <pc:sldMk cId="3475794469" sldId="261"/>
            <ac:spMk id="2" creationId="{7C7FD265-DB46-4D44-AF6B-A29F589B939A}"/>
          </ac:spMkLst>
        </pc:spChg>
        <pc:spChg chg="mod">
          <ac:chgData name="Karen Hancock" userId="db2644ed-97fc-46e1-8fac-6858fa2e43b1" providerId="ADAL" clId="{C93622DA-23A4-48D5-BDA8-A48E79B4F7EF}" dt="2022-03-08T19:20:57.189" v="1960" actId="20577"/>
          <ac:spMkLst>
            <pc:docMk/>
            <pc:sldMk cId="3475794469" sldId="261"/>
            <ac:spMk id="5" creationId="{C236D873-C696-438C-A09D-E15F4DBC26BB}"/>
          </ac:spMkLst>
        </pc:spChg>
        <pc:spChg chg="mod">
          <ac:chgData name="Karen Hancock" userId="db2644ed-97fc-46e1-8fac-6858fa2e43b1" providerId="ADAL" clId="{C93622DA-23A4-48D5-BDA8-A48E79B4F7EF}" dt="2022-03-08T19:12:53.905" v="1692" actId="20577"/>
          <ac:spMkLst>
            <pc:docMk/>
            <pc:sldMk cId="3475794469" sldId="261"/>
            <ac:spMk id="7" creationId="{4049F4A8-683C-4F6F-A9BC-2B60A88B4224}"/>
          </ac:spMkLst>
        </pc:spChg>
        <pc:spChg chg="add mod">
          <ac:chgData name="Karen Hancock" userId="db2644ed-97fc-46e1-8fac-6858fa2e43b1" providerId="ADAL" clId="{C93622DA-23A4-48D5-BDA8-A48E79B4F7EF}" dt="2022-03-08T19:27:54.483" v="2827" actId="313"/>
          <ac:spMkLst>
            <pc:docMk/>
            <pc:sldMk cId="3475794469" sldId="261"/>
            <ac:spMk id="9" creationId="{873B5FCB-7788-465C-AA96-CDDBFE894852}"/>
          </ac:spMkLst>
        </pc:spChg>
        <pc:spChg chg="mod">
          <ac:chgData name="Karen Hancock" userId="db2644ed-97fc-46e1-8fac-6858fa2e43b1" providerId="ADAL" clId="{C93622DA-23A4-48D5-BDA8-A48E79B4F7EF}" dt="2022-03-08T19:21:19.384" v="1961" actId="1076"/>
          <ac:spMkLst>
            <pc:docMk/>
            <pc:sldMk cId="3475794469" sldId="261"/>
            <ac:spMk id="11" creationId="{817234A4-3368-4FF7-A75A-3C93C4EB6438}"/>
          </ac:spMkLst>
        </pc:spChg>
        <pc:spChg chg="del">
          <ac:chgData name="Karen Hancock" userId="db2644ed-97fc-46e1-8fac-6858fa2e43b1" providerId="ADAL" clId="{C93622DA-23A4-48D5-BDA8-A48E79B4F7EF}" dt="2022-03-08T19:20:49.258" v="1956" actId="478"/>
          <ac:spMkLst>
            <pc:docMk/>
            <pc:sldMk cId="3475794469" sldId="261"/>
            <ac:spMk id="13" creationId="{2405E33E-E13D-4722-88F6-4CD8FF7F6D0C}"/>
          </ac:spMkLst>
        </pc:spChg>
        <pc:picChg chg="mod modCrop">
          <ac:chgData name="Karen Hancock" userId="db2644ed-97fc-46e1-8fac-6858fa2e43b1" providerId="ADAL" clId="{C93622DA-23A4-48D5-BDA8-A48E79B4F7EF}" dt="2022-03-08T19:27:36.605" v="2823" actId="732"/>
          <ac:picMkLst>
            <pc:docMk/>
            <pc:sldMk cId="3475794469" sldId="261"/>
            <ac:picMk id="8" creationId="{1DAAB0FC-B2AD-45BC-962F-A03AC81B1E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DA2D47-78E1-4E20-A9C6-309D07FBFECF}" type="datetimeFigureOut">
              <a:rPr lang="en-GB" smtClean="0"/>
              <a:t>08/03/2022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C5B655-8F14-4C78-AED9-688EDB328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E833-2139-411C-9B57-5CA5C3F76D6D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32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5ED2-8546-41AA-A6E8-17F2F1D98CF0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5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F82C-D09D-4278-8606-4BBF12ECFBEE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C075-2AEF-4424-9E93-387C98D6DE4C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6CD1-A105-4ED8-AD0F-CFAC029EB17F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8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C143-C0BE-447E-BBB1-2D6CE86AC329}" type="datetime1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97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87C8-8084-49B2-90AB-1FE531F8AD23}" type="datetime1">
              <a:rPr lang="en-GB" smtClean="0"/>
              <a:t>08/03/2022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1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329A-3E52-4A03-87FF-D79BD3333214}" type="datetime1">
              <a:rPr lang="en-GB" smtClean="0"/>
              <a:t>08/03/2022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13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4B73C-42C8-42BB-A328-D09AAE95A774}" type="datetime1">
              <a:rPr lang="en-GB" smtClean="0"/>
              <a:t>08/03/2022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1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F025-8B4C-4D65-978A-760DF03E589F}" type="datetime1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9161-74F6-4B91-A8BD-F01418CEB1CB}" type="datetime1">
              <a:rPr lang="en-GB" smtClean="0"/>
              <a:t>08/03/2022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5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FDBF-2D12-403D-90C8-0169988554DA}" type="datetime1">
              <a:rPr lang="en-GB" smtClean="0"/>
              <a:t>08/03/2022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76D55-AA35-4426-9791-1F06C88B7D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A56568-A146-40F0-9E44-D2592276FF66}"/>
              </a:ext>
            </a:extLst>
          </p:cNvPr>
          <p:cNvSpPr/>
          <p:nvPr/>
        </p:nvSpPr>
        <p:spPr>
          <a:xfrm>
            <a:off x="483109" y="182880"/>
            <a:ext cx="5961888" cy="2194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Binomial Distribution Revision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53CB26-A363-41C8-8764-C5ECCD70C863}"/>
              </a:ext>
            </a:extLst>
          </p:cNvPr>
          <p:cNvSpPr/>
          <p:nvPr/>
        </p:nvSpPr>
        <p:spPr>
          <a:xfrm>
            <a:off x="483109" y="531683"/>
            <a:ext cx="3491483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Paper 1: 	Binomial Distribution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C53418-8131-4F75-B86E-6BF64526CAD7}"/>
              </a:ext>
            </a:extLst>
          </p:cNvPr>
          <p:cNvSpPr/>
          <p:nvPr/>
        </p:nvSpPr>
        <p:spPr>
          <a:xfrm>
            <a:off x="483108" y="1444700"/>
            <a:ext cx="2662427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NOTATION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6266AAF-B8FC-4CAA-A6FA-2E4A87958782}"/>
              </a:ext>
            </a:extLst>
          </p:cNvPr>
          <p:cNvSpPr/>
          <p:nvPr/>
        </p:nvSpPr>
        <p:spPr>
          <a:xfrm>
            <a:off x="483109" y="3478758"/>
            <a:ext cx="2662426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CONDITIONS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B94AA8D-14D8-4347-B1E4-8FF31AF598C9}"/>
              </a:ext>
            </a:extLst>
          </p:cNvPr>
          <p:cNvSpPr/>
          <p:nvPr/>
        </p:nvSpPr>
        <p:spPr>
          <a:xfrm>
            <a:off x="483108" y="7546874"/>
            <a:ext cx="2662426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PASCAL’S TRIANGLE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82B731E-5610-420B-9D2D-7E53FFABAFF1}"/>
              </a:ext>
            </a:extLst>
          </p:cNvPr>
          <p:cNvSpPr/>
          <p:nvPr/>
        </p:nvSpPr>
        <p:spPr>
          <a:xfrm>
            <a:off x="483108" y="5512816"/>
            <a:ext cx="2662426" cy="560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ambria" panose="02040503050406030204" pitchFamily="18" charset="0"/>
                <a:ea typeface="Cambria" panose="02040503050406030204" pitchFamily="18" charset="0"/>
              </a:rPr>
              <a:t>FORMULA</a:t>
            </a:r>
          </a:p>
        </p:txBody>
      </p:sp>
    </p:spTree>
    <p:extLst>
      <p:ext uri="{BB962C8B-B14F-4D97-AF65-F5344CB8AC3E}">
        <p14:creationId xmlns:p14="http://schemas.microsoft.com/office/powerpoint/2010/main" val="52082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36D873-C696-438C-A09D-E15F4DBC26BB}"/>
                  </a:ext>
                </a:extLst>
              </p:cNvPr>
              <p:cNvSpPr txBox="1"/>
              <p:nvPr/>
            </p:nvSpPr>
            <p:spPr>
              <a:xfrm>
                <a:off x="691981" y="146788"/>
                <a:ext cx="4232312" cy="3600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m:rPr>
                          <m:nor/>
                        </m:rPr>
                        <a:rPr lang="en-GB" sz="1200" i="0" dirty="0" smtClean="0">
                          <a:latin typeface="Cambria Math" panose="02040503050406030204" pitchFamily="18" charset="0"/>
                        </a:rPr>
                        <m:t>Bin</m:t>
                      </m:r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(10, 0</m:t>
                      </m:r>
                      <m:r>
                        <a:rPr lang="en-GB" sz="1200" b="0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4)</m:t>
                      </m:r>
                    </m:oMath>
                  </m:oMathPara>
                </a14:m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Write down: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number of trials</a:t>
                </a: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probability of success in one trial</a:t>
                </a: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probability of failure in one trial</a:t>
                </a: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400050" indent="-4000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expected mean number of successes in the 10 trials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36D873-C696-438C-A09D-E15F4DBC2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81" y="146788"/>
                <a:ext cx="4232312" cy="3600986"/>
              </a:xfrm>
              <a:prstGeom prst="rect">
                <a:avLst/>
              </a:prstGeom>
              <a:blipFill>
                <a:blip r:embed="rId2"/>
                <a:stretch>
                  <a:fillRect l="-144" b="-3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17234A4-3368-4FF7-A75A-3C93C4EB6438}"/>
              </a:ext>
            </a:extLst>
          </p:cNvPr>
          <p:cNvSpPr/>
          <p:nvPr/>
        </p:nvSpPr>
        <p:spPr>
          <a:xfrm>
            <a:off x="85344" y="4791882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05E33E-E13D-4722-88F6-4CD8FF7F6D0C}"/>
                  </a:ext>
                </a:extLst>
              </p:cNvPr>
              <p:cNvSpPr txBox="1"/>
              <p:nvPr/>
            </p:nvSpPr>
            <p:spPr>
              <a:xfrm>
                <a:off x="996781" y="4791882"/>
                <a:ext cx="2337115" cy="4339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𝑋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~</m:t>
                      </m:r>
                      <m:r>
                        <m:rPr>
                          <m:nor/>
                        </m:rPr>
                        <a:rPr lang="en-GB" sz="1200" b="0" i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Bin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" panose="02040503050406030204" pitchFamily="18" charset="0"/>
                            </a:rPr>
                            <m:t>8, 0.21</m:t>
                          </m:r>
                        </m:e>
                      </m:d>
                    </m:oMath>
                  </m:oMathPara>
                </a14:m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Calculate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𝑋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=3</m:t>
                        </m:r>
                      </m:e>
                    </m:d>
                  </m:oMath>
                </a14:m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𝑋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=4 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𝑜𝑟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𝑋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=5</m:t>
                        </m:r>
                      </m:e>
                    </m:d>
                  </m:oMath>
                </a14:m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𝑋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≥7</m:t>
                        </m:r>
                      </m:e>
                    </m:d>
                  </m:oMath>
                </a14:m>
                <a:endParaRPr lang="en-GB" sz="12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405E33E-E13D-4722-88F6-4CD8FF7F6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781" y="4791882"/>
                <a:ext cx="2337115" cy="4339650"/>
              </a:xfrm>
              <a:prstGeom prst="rect">
                <a:avLst/>
              </a:prstGeom>
              <a:blipFill>
                <a:blip r:embed="rId3"/>
                <a:stretch>
                  <a:fillRect l="-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98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36D873-C696-438C-A09D-E15F4DBC26BB}"/>
              </a:ext>
            </a:extLst>
          </p:cNvPr>
          <p:cNvSpPr txBox="1"/>
          <p:nvPr/>
        </p:nvSpPr>
        <p:spPr>
          <a:xfrm>
            <a:off x="290322" y="731520"/>
            <a:ext cx="63908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For each of the following situations, identify if they can be modelled by a binomial distribution.</a:t>
            </a: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If it cannot be, explain which condition is not met.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coin is tossed until it lands on 3 heads in a row. The number of tosses needed is recorded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coin is tossed 10 times and number of heads recorded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bead is selected from a bag containing 3 red and 5 green beads. The colour of the bead is noted each time and the bead is not returned. This is repeated 4 times and the number of green beads selected is recorded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Tx/>
              <a:buAutoNum type="roman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bead is selected from a bag containing 3 red and 5 green beads. The colour of the bead is noted each time and the bead is returned. This is repeated 4 times and the number of green beads selected is recorded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17234A4-3368-4FF7-A75A-3C93C4EB6438}"/>
              </a:ext>
            </a:extLst>
          </p:cNvPr>
          <p:cNvSpPr/>
          <p:nvPr/>
        </p:nvSpPr>
        <p:spPr>
          <a:xfrm>
            <a:off x="85344" y="439216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05E33E-E13D-4722-88F6-4CD8FF7F6D0C}"/>
              </a:ext>
            </a:extLst>
          </p:cNvPr>
          <p:cNvSpPr txBox="1"/>
          <p:nvPr/>
        </p:nvSpPr>
        <p:spPr>
          <a:xfrm>
            <a:off x="290323" y="5134060"/>
            <a:ext cx="63908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dirty="0">
                <a:latin typeface="Cambria" panose="02040503050406030204" pitchFamily="18" charset="0"/>
                <a:ea typeface="Cambria" panose="02040503050406030204" pitchFamily="18" charset="0"/>
              </a:rPr>
              <a:t>Each of the following situation CAN be modelled by a binomial distribution.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b="0" dirty="0">
                <a:latin typeface="Cambria" panose="02040503050406030204" pitchFamily="18" charset="0"/>
                <a:ea typeface="Cambria" panose="02040503050406030204" pitchFamily="18" charset="0"/>
              </a:rPr>
              <a:t>Write the probability distribution for each situation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b="0" dirty="0">
                <a:latin typeface="Cambria" panose="02040503050406030204" pitchFamily="18" charset="0"/>
                <a:ea typeface="Cambria" panose="02040503050406030204" pitchFamily="18" charset="0"/>
              </a:rPr>
              <a:t>A coin is tossed 8 times and number of tails recorded.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b="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b="0" dirty="0">
                <a:latin typeface="Cambria" panose="02040503050406030204" pitchFamily="18" charset="0"/>
                <a:ea typeface="Cambria" panose="02040503050406030204" pitchFamily="18" charset="0"/>
              </a:rPr>
              <a:t>A bead is selected from a bag containing 4 blue and 6 red beads, with replacement, 7 times. The number of blue beads is recorded.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A student is late for the bus every weekday with probability 0.34. The number of times they are on time for a bus in a week is recorded</a:t>
            </a: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1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049F4A8-683C-4F6F-A9BC-2B60A88B4224}"/>
              </a:ext>
            </a:extLst>
          </p:cNvPr>
          <p:cNvSpPr/>
          <p:nvPr/>
        </p:nvSpPr>
        <p:spPr>
          <a:xfrm>
            <a:off x="85344" y="146788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AAB0FC-B2AD-45BC-962F-A03AC81B1E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338"/>
          <a:stretch/>
        </p:blipFill>
        <p:spPr>
          <a:xfrm>
            <a:off x="495300" y="6955365"/>
            <a:ext cx="5867400" cy="28038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36D873-C696-438C-A09D-E15F4DBC26BB}"/>
                  </a:ext>
                </a:extLst>
              </p:cNvPr>
              <p:cNvSpPr txBox="1"/>
              <p:nvPr/>
            </p:nvSpPr>
            <p:spPr>
              <a:xfrm>
                <a:off x="290322" y="731520"/>
                <a:ext cx="6390894" cy="1646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Leo is successful at bin shots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  <a:ea typeface="Cambria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of the time.</a:t>
                </a: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He takes 7 bin shots.</a:t>
                </a:r>
              </a:p>
              <a:p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GB" sz="12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Show that the probability he is successful on at least 2 is 0.4233</a:t>
                </a: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marL="285750" indent="-285750">
                  <a:buAutoNum type="romanLcParenBoth"/>
                </a:pPr>
                <a:endParaRPr lang="en-GB" sz="1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36D873-C696-438C-A09D-E15F4DBC2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22" y="731520"/>
                <a:ext cx="6390894" cy="1646926"/>
              </a:xfrm>
              <a:prstGeom prst="rect">
                <a:avLst/>
              </a:prstGeom>
              <a:blipFill>
                <a:blip r:embed="rId3"/>
                <a:stretch>
                  <a:fillRect l="-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17234A4-3368-4FF7-A75A-3C93C4EB6438}"/>
              </a:ext>
            </a:extLst>
          </p:cNvPr>
          <p:cNvSpPr/>
          <p:nvPr/>
        </p:nvSpPr>
        <p:spPr>
          <a:xfrm>
            <a:off x="85344" y="4477512"/>
            <a:ext cx="409956" cy="390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3B5FCB-7788-465C-AA96-CDDBFE894852}"/>
              </a:ext>
            </a:extLst>
          </p:cNvPr>
          <p:cNvSpPr txBox="1"/>
          <p:nvPr/>
        </p:nvSpPr>
        <p:spPr>
          <a:xfrm>
            <a:off x="381762" y="5163312"/>
            <a:ext cx="639089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Lucas is trying to work out the probability that he will pass his Statistics test without doing any revision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His Statistics test consists of 10 multi choice questions, each with 4 answers (A, B, C, D).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pass mark is 7 out 10.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Discuss whether Lucas can use a binomial distribution to model this.</a:t>
            </a: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AutoNum type="romanLcParenBoth"/>
            </a:pPr>
            <a:endParaRPr lang="en-GB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9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405</Words>
  <Application>Microsoft Office PowerPoint</Application>
  <PresentationFormat>A4 Paper (210x297 mm)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4</cp:revision>
  <cp:lastPrinted>2022-02-20T15:44:37Z</cp:lastPrinted>
  <dcterms:created xsi:type="dcterms:W3CDTF">2022-02-20T12:23:54Z</dcterms:created>
  <dcterms:modified xsi:type="dcterms:W3CDTF">2022-03-08T19:30:06Z</dcterms:modified>
</cp:coreProperties>
</file>